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04" y="-6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Boxă wireless, cu carcasă din aluminiu reciclat, plasă de bambus și bază din plută naturală. Cu baterie reîncărcabilă (400 mAh). Include cablu de încărcare USB.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Caiet cu coperta din poliester 300D RPET, cu 80 de foi veline. Cu curea de cauciuc de culoare similară, marcaj și suport pentru pix. Dimensiune A5.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95391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Mapă de documente, format A4, din poliester RPET, cu buzunare interioare multiple și închidere magnetică cu detalii din lemn de nuc. Blocnotes cu 20 de foi dictando, din hârtie reciclată.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32817" y="3625366"/>
            <a:ext cx="5065237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0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Cucerește birourile și locurile de muncă</a:t>
            </a:r>
            <a:endParaRPr lang="hu-HU" sz="20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0660" y="407815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Faceți loc pentru ceea ce contează, cu articole de papetărie și gadgeturi create pentru a sprijini gândirea, planificarea și activitatea de zi cu zi.  Rămâneți practic, fiabil și întotdeauna la îndemână.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Lampă de birou multifuncțională, din bambus, cu încălzitor de cană încorporat. Cu moduri de lumină caldă, naturală și rece. Include cablu de încărcare USB.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Blocnotes autoadeziv, din hârtie reciclată, cu 50 de bilețele galbene mari și 25 de bilețele medii și 125 de markere (în 5 culori).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Pix cu bilă și capăt pentru ecran tactil, din aluminiu reciclat, cu corp cauciucat și detalii cromate. Cu mină albastră.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269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2025-08-14T12:46:29Z</dcterms:modified>
  <cp:category/>
</cp:coreProperties>
</file>